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56" r:id="rId2"/>
    <p:sldId id="295" r:id="rId3"/>
    <p:sldId id="298" r:id="rId4"/>
    <p:sldId id="267" r:id="rId5"/>
    <p:sldId id="268" r:id="rId6"/>
    <p:sldId id="275" r:id="rId7"/>
  </p:sldIdLst>
  <p:sldSz cx="12168188" cy="6840538"/>
  <p:notesSz cx="6858000" cy="9144000"/>
  <p:defaultTextStyle>
    <a:defPPr>
      <a:defRPr lang="ru-RU"/>
    </a:defPPr>
    <a:lvl1pPr marL="0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1pPr>
    <a:lvl2pPr marL="456194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2pPr>
    <a:lvl3pPr marL="912388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3pPr>
    <a:lvl4pPr marL="1368582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4pPr>
    <a:lvl5pPr marL="1824777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5pPr>
    <a:lvl6pPr marL="2280971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6pPr>
    <a:lvl7pPr marL="2737165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7pPr>
    <a:lvl8pPr marL="3193359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8pPr>
    <a:lvl9pPr marL="3649553" algn="l" defTabSz="912388" rtl="0" eaLnBrk="1" latinLnBrk="0" hangingPunct="1">
      <a:defRPr sz="179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748" userDrawn="1">
          <p15:clr>
            <a:srgbClr val="547EBF"/>
          </p15:clr>
        </p15:guide>
        <p15:guide id="3" orient="horz" pos="3742" userDrawn="1">
          <p15:clr>
            <a:srgbClr val="547EBF"/>
          </p15:clr>
        </p15:guide>
        <p15:guide id="4" orient="horz" pos="1021" userDrawn="1">
          <p15:clr>
            <a:srgbClr val="547EBF"/>
          </p15:clr>
        </p15:guide>
        <p15:guide id="5" orient="horz" pos="3629" userDrawn="1">
          <p15:clr>
            <a:srgbClr val="547EBF"/>
          </p15:clr>
        </p15:guide>
        <p15:guide id="6" pos="38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D6FB"/>
    <a:srgbClr val="164194"/>
    <a:srgbClr val="00B6F6"/>
    <a:srgbClr val="006DF2"/>
    <a:srgbClr val="9F70AD"/>
    <a:srgbClr val="6D7886"/>
    <a:srgbClr val="9460A4"/>
    <a:srgbClr val="858889"/>
    <a:srgbClr val="51C6EC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8" autoAdjust="0"/>
    <p:restoredTop sz="94016" autoAdjust="0"/>
  </p:normalViewPr>
  <p:slideViewPr>
    <p:cSldViewPr snapToGrid="0" snapToObjects="1">
      <p:cViewPr>
        <p:scale>
          <a:sx n="75" d="100"/>
          <a:sy n="75" d="100"/>
        </p:scale>
        <p:origin x="91" y="317"/>
      </p:cViewPr>
      <p:guideLst>
        <p:guide orient="horz" pos="748"/>
        <p:guide orient="horz" pos="3742"/>
        <p:guide orient="horz" pos="1021"/>
        <p:guide orient="horz" pos="3629"/>
        <p:guide pos="383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371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7FEEBB-B15E-C549-A0FA-995F86C9DA48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D4C55-FBD9-6F4F-B00C-88E3331C16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349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0CEFFF-8571-E348-94EE-E8154671201E}" type="datetimeFigureOut">
              <a:rPr lang="ru-RU" smtClean="0"/>
              <a:t>27.09.2023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4213" y="1143000"/>
            <a:ext cx="5489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EB4521-F593-574E-9920-BC8C890C5C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0330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1pPr>
    <a:lvl2pPr marL="456194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2pPr>
    <a:lvl3pPr marL="912388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3pPr>
    <a:lvl4pPr marL="1368582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4pPr>
    <a:lvl5pPr marL="1824777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5pPr>
    <a:lvl6pPr marL="2280971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6pPr>
    <a:lvl7pPr marL="2737165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7pPr>
    <a:lvl8pPr marL="3193359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8pPr>
    <a:lvl9pPr marL="3649553" algn="l" defTabSz="912388" rtl="0" eaLnBrk="1" latinLnBrk="0" hangingPunct="1">
      <a:defRPr sz="119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4213" y="1143000"/>
            <a:ext cx="5489575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203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9755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5678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7119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4649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B4521-F593-574E-9920-BC8C890C5CA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9160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46781" y="1540770"/>
            <a:ext cx="9126141" cy="227699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500" b="0">
                <a:latin typeface="Fedra Sans Pro Bold" panose="020B0504040000020004" pitchFamily="34" charset="0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46781" y="3745574"/>
            <a:ext cx="9126141" cy="1218312"/>
          </a:xfrm>
        </p:spPr>
        <p:txBody>
          <a:bodyPr>
            <a:normAutofit/>
          </a:bodyPr>
          <a:lstStyle>
            <a:lvl1pPr marL="0" indent="0" algn="l">
              <a:buNone/>
              <a:defRPr sz="2400" b="0">
                <a:latin typeface="Fedra Sans Pro Light" panose="020B0304040000020004" pitchFamily="34" charset="0"/>
              </a:defRPr>
            </a:lvl1pPr>
            <a:lvl2pPr marL="456057" indent="0" algn="ctr">
              <a:buNone/>
              <a:defRPr sz="1995"/>
            </a:lvl2pPr>
            <a:lvl3pPr marL="912114" indent="0" algn="ctr">
              <a:buNone/>
              <a:defRPr sz="1795"/>
            </a:lvl3pPr>
            <a:lvl4pPr marL="1368171" indent="0" algn="ctr">
              <a:buNone/>
              <a:defRPr sz="1596"/>
            </a:lvl4pPr>
            <a:lvl5pPr marL="1824228" indent="0" algn="ctr">
              <a:buNone/>
              <a:defRPr sz="1596"/>
            </a:lvl5pPr>
            <a:lvl6pPr marL="2280285" indent="0" algn="ctr">
              <a:buNone/>
              <a:defRPr sz="1596"/>
            </a:lvl6pPr>
            <a:lvl7pPr marL="2736342" indent="0" algn="ctr">
              <a:buNone/>
              <a:defRPr sz="1596"/>
            </a:lvl7pPr>
            <a:lvl8pPr marL="3192399" indent="0" algn="ctr">
              <a:buNone/>
              <a:defRPr sz="1596"/>
            </a:lvl8pPr>
            <a:lvl9pPr marL="3648456" indent="0" algn="ctr">
              <a:buNone/>
              <a:defRPr sz="1596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  <p:sp>
        <p:nvSpPr>
          <p:cNvPr id="22" name="Текст 21"/>
          <p:cNvSpPr>
            <a:spLocks noGrp="1"/>
          </p:cNvSpPr>
          <p:nvPr>
            <p:ph type="body" sz="quarter" idx="10" hasCustomPrompt="1"/>
          </p:nvPr>
        </p:nvSpPr>
        <p:spPr>
          <a:xfrm>
            <a:off x="1046781" y="5220191"/>
            <a:ext cx="9126141" cy="490143"/>
          </a:xfrm>
        </p:spPr>
        <p:txBody>
          <a:bodyPr anchor="b">
            <a:normAutofit/>
          </a:bodyPr>
          <a:lstStyle>
            <a:lvl1pPr marL="0" indent="0" algn="l" defTabSz="912114" rtl="0" eaLnBrk="1" latinLnBrk="0" hangingPunct="1">
              <a:lnSpc>
                <a:spcPct val="90000"/>
              </a:lnSpc>
              <a:spcBef>
                <a:spcPts val="998"/>
              </a:spcBef>
              <a:buFont typeface="Arial" panose="020B0604020202020204" pitchFamily="34" charset="0"/>
              <a:buNone/>
              <a:defRPr lang="ru-RU" sz="1400" b="0" i="0" kern="1200" dirty="0">
                <a:solidFill>
                  <a:schemeClr val="tx1"/>
                </a:solidFill>
                <a:latin typeface="Fedra Sans Pro Bold" panose="020B0504040000020004" pitchFamily="34" charset="0"/>
                <a:ea typeface="Fedra Sans Pro Bold" panose="020B0504040000020004" pitchFamily="34" charset="0"/>
                <a:cs typeface="Fedra Sans Pro Bold" panose="020B0504040000020004" pitchFamily="34" charset="0"/>
              </a:defRPr>
            </a:lvl1pPr>
          </a:lstStyle>
          <a:p>
            <a:r>
              <a:rPr lang="ru-RU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Докладчик</a:t>
            </a:r>
            <a:r>
              <a:rPr lang="en-US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/>
            </a:r>
            <a:br>
              <a:rPr lang="en-US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</a:br>
            <a:r>
              <a:rPr lang="ru-RU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Должность</a:t>
            </a:r>
            <a:r>
              <a:rPr lang="ru-RU" sz="1400" baseline="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 докладчика</a:t>
            </a:r>
            <a:endParaRPr lang="ru-RU" sz="1400" dirty="0">
              <a:effectLst/>
              <a:latin typeface="Montserrat" panose="00000500000000000000" pitchFamily="2" charset="-52"/>
              <a:ea typeface="Fedra Sans Alt Pro Light" charset="0"/>
              <a:cs typeface="Fedra Sans Alt Pro Light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148" y="456036"/>
            <a:ext cx="3924557" cy="1596126"/>
          </a:xfrm>
          <a:prstGeom prst="rect">
            <a:avLst/>
          </a:prstGeom>
        </p:spPr>
        <p:txBody>
          <a:bodyPr anchor="b"/>
          <a:lstStyle>
            <a:lvl1pPr>
              <a:defRPr sz="3192"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3065" y="984911"/>
            <a:ext cx="6160145" cy="4861216"/>
          </a:xfrm>
        </p:spPr>
        <p:txBody>
          <a:bodyPr/>
          <a:lstStyle>
            <a:lvl1pPr>
              <a:defRPr sz="3192">
                <a:latin typeface="Fedra Sans Pro Light" panose="020B0304040000020004" pitchFamily="34" charset="0"/>
              </a:defRPr>
            </a:lvl1pPr>
            <a:lvl2pPr>
              <a:defRPr sz="2793">
                <a:latin typeface="Fedra Sans Pro Light" panose="020B0304040000020004" pitchFamily="34" charset="0"/>
              </a:defRPr>
            </a:lvl2pPr>
            <a:lvl3pPr>
              <a:defRPr sz="2394">
                <a:latin typeface="Fedra Sans Pro Light" panose="020B0304040000020004" pitchFamily="34" charset="0"/>
              </a:defRPr>
            </a:lvl3pPr>
            <a:lvl4pPr>
              <a:defRPr sz="1995">
                <a:latin typeface="Fedra Sans Pro Light" panose="020B0304040000020004" pitchFamily="34" charset="0"/>
              </a:defRPr>
            </a:lvl4pPr>
            <a:lvl5pPr>
              <a:defRPr sz="1995">
                <a:latin typeface="Fedra Sans Pro Light" panose="020B0304040000020004" pitchFamily="34" charset="0"/>
              </a:defRPr>
            </a:lvl5pPr>
            <a:lvl6pPr>
              <a:defRPr sz="1995"/>
            </a:lvl6pPr>
            <a:lvl7pPr>
              <a:defRPr sz="1995"/>
            </a:lvl7pPr>
            <a:lvl8pPr>
              <a:defRPr sz="1995"/>
            </a:lvl8pPr>
            <a:lvl9pPr>
              <a:defRPr sz="1995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148" y="2052161"/>
            <a:ext cx="3924557" cy="3801883"/>
          </a:xfrm>
        </p:spPr>
        <p:txBody>
          <a:bodyPr/>
          <a:lstStyle>
            <a:lvl1pPr marL="0" indent="0">
              <a:buNone/>
              <a:defRPr sz="1596">
                <a:latin typeface="Fedra Sans Pro Light" panose="020B0304040000020004" pitchFamily="34" charset="0"/>
              </a:defRPr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3" name="Прямая соединительная линия 12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ФОТО и подпис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6263" y="1056031"/>
            <a:ext cx="2644457" cy="2581249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latin typeface="Fedra Sans Pro Light" panose="020B0304040000020004" pitchFamily="34" charset="0"/>
              </a:defRPr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6262" y="3810000"/>
            <a:ext cx="2664777" cy="2235200"/>
          </a:xfrm>
        </p:spPr>
        <p:txBody>
          <a:bodyPr/>
          <a:lstStyle>
            <a:lvl1pPr marL="0" indent="0">
              <a:buNone/>
              <a:defRPr sz="1596">
                <a:latin typeface="Fedra Sans Pro Light" panose="020B0304040000020004" pitchFamily="34" charset="0"/>
              </a:defRPr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352801" y="1056031"/>
            <a:ext cx="2621798" cy="2581249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latin typeface="Fedra Sans Pro Light" panose="020B0304040000020004" pitchFamily="34" charset="0"/>
              </a:defRPr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6083300" y="1056031"/>
            <a:ext cx="2651760" cy="2581249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latin typeface="Fedra Sans Pro Light" panose="020B0304040000020004" pitchFamily="34" charset="0"/>
              </a:defRPr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ru-RU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15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860788" y="1056031"/>
            <a:ext cx="2659699" cy="2581249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latin typeface="Fedra Sans Pro Light" panose="020B0304040000020004" pitchFamily="34" charset="0"/>
              </a:defRPr>
            </a:lvl1pPr>
            <a:lvl2pPr marL="456057" indent="0">
              <a:buNone/>
              <a:defRPr sz="2793"/>
            </a:lvl2pPr>
            <a:lvl3pPr marL="912114" indent="0">
              <a:buNone/>
              <a:defRPr sz="2394"/>
            </a:lvl3pPr>
            <a:lvl4pPr marL="1368171" indent="0">
              <a:buNone/>
              <a:defRPr sz="1995"/>
            </a:lvl4pPr>
            <a:lvl5pPr marL="1824228" indent="0">
              <a:buNone/>
              <a:defRPr sz="1995"/>
            </a:lvl5pPr>
            <a:lvl6pPr marL="2280285" indent="0">
              <a:buNone/>
              <a:defRPr sz="1995"/>
            </a:lvl6pPr>
            <a:lvl7pPr marL="2736342" indent="0">
              <a:buNone/>
              <a:defRPr sz="1995"/>
            </a:lvl7pPr>
            <a:lvl8pPr marL="3192399" indent="0">
              <a:buNone/>
              <a:defRPr sz="1995"/>
            </a:lvl8pPr>
            <a:lvl9pPr marL="3648456" indent="0">
              <a:buNone/>
              <a:defRPr sz="1995"/>
            </a:lvl9pPr>
          </a:lstStyle>
          <a:p>
            <a:r>
              <a:rPr lang="ru-RU" dirty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9782" y="3810000"/>
            <a:ext cx="2634298" cy="2235200"/>
          </a:xfrm>
        </p:spPr>
        <p:txBody>
          <a:bodyPr/>
          <a:lstStyle>
            <a:lvl1pPr marL="0" indent="0">
              <a:buNone/>
              <a:defRPr sz="1596">
                <a:latin typeface="Fedra Sans Pro Light" panose="020B0304040000020004" pitchFamily="34" charset="0"/>
              </a:defRPr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7"/>
          </p:nvPr>
        </p:nvSpPr>
        <p:spPr>
          <a:xfrm>
            <a:off x="6090602" y="3810000"/>
            <a:ext cx="2654618" cy="2235200"/>
          </a:xfrm>
        </p:spPr>
        <p:txBody>
          <a:bodyPr/>
          <a:lstStyle>
            <a:lvl1pPr marL="0" indent="0">
              <a:buNone/>
              <a:defRPr sz="1596">
                <a:latin typeface="Fedra Sans Pro Light" panose="020B0304040000020004" pitchFamily="34" charset="0"/>
              </a:defRPr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18"/>
          </p:nvPr>
        </p:nvSpPr>
        <p:spPr>
          <a:xfrm>
            <a:off x="8859520" y="3810000"/>
            <a:ext cx="2660968" cy="2235200"/>
          </a:xfrm>
        </p:spPr>
        <p:txBody>
          <a:bodyPr/>
          <a:lstStyle>
            <a:lvl1pPr marL="0" indent="0">
              <a:buNone/>
              <a:defRPr sz="1596">
                <a:latin typeface="Fedra Sans Pro Light" panose="020B0304040000020004" pitchFamily="34" charset="0"/>
              </a:defRPr>
            </a:lvl1pPr>
            <a:lvl2pPr marL="456057" indent="0">
              <a:buNone/>
              <a:defRPr sz="1397"/>
            </a:lvl2pPr>
            <a:lvl3pPr marL="912114" indent="0">
              <a:buNone/>
              <a:defRPr sz="1197"/>
            </a:lvl3pPr>
            <a:lvl4pPr marL="1368171" indent="0">
              <a:buNone/>
              <a:defRPr sz="998"/>
            </a:lvl4pPr>
            <a:lvl5pPr marL="1824228" indent="0">
              <a:buNone/>
              <a:defRPr sz="998"/>
            </a:lvl5pPr>
            <a:lvl6pPr marL="2280285" indent="0">
              <a:buNone/>
              <a:defRPr sz="998"/>
            </a:lvl6pPr>
            <a:lvl7pPr marL="2736342" indent="0">
              <a:buNone/>
              <a:defRPr sz="998"/>
            </a:lvl7pPr>
            <a:lvl8pPr marL="3192399" indent="0">
              <a:buNone/>
              <a:defRPr sz="998"/>
            </a:lvl8pPr>
            <a:lvl9pPr marL="3648456" indent="0">
              <a:buNone/>
              <a:defRPr sz="998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 dirty="0"/>
              <a:t>/ </a:t>
            </a:r>
            <a:r>
              <a:rPr lang="ru-RU" dirty="0"/>
              <a:t>Название презентации</a:t>
            </a: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25" name="Прямая соединительная линия 24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вертик. текс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9" name="Прямая соединительная линия 8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707859" y="364195"/>
            <a:ext cx="2623766" cy="5797040"/>
          </a:xfrm>
          <a:prstGeom prst="rect">
            <a:avLst/>
          </a:prstGeom>
        </p:spPr>
        <p:txBody>
          <a:bodyPr vert="eaVert"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6563" y="364195"/>
            <a:ext cx="7719194" cy="5797040"/>
          </a:xfrm>
        </p:spPr>
        <p:txBody>
          <a:bodyPr vert="eaVert"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9" name="Прямая соединительная линия 8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тёмны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1046781" y="1540770"/>
            <a:ext cx="9126141" cy="227699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500" b="0">
                <a:solidFill>
                  <a:schemeClr val="bg1"/>
                </a:solidFill>
                <a:latin typeface="Fedra Sans Pro Bold" panose="020B0504040000020004" pitchFamily="34" charset="0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46781" y="3745574"/>
            <a:ext cx="9126141" cy="1218312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Fedra Sans Pro Light" panose="020B0304040000020004" pitchFamily="34" charset="0"/>
              </a:defRPr>
            </a:lvl1pPr>
            <a:lvl2pPr marL="456057" indent="0" algn="ctr">
              <a:buNone/>
              <a:defRPr sz="1995"/>
            </a:lvl2pPr>
            <a:lvl3pPr marL="912114" indent="0" algn="ctr">
              <a:buNone/>
              <a:defRPr sz="1795"/>
            </a:lvl3pPr>
            <a:lvl4pPr marL="1368171" indent="0" algn="ctr">
              <a:buNone/>
              <a:defRPr sz="1596"/>
            </a:lvl4pPr>
            <a:lvl5pPr marL="1824228" indent="0" algn="ctr">
              <a:buNone/>
              <a:defRPr sz="1596"/>
            </a:lvl5pPr>
            <a:lvl6pPr marL="2280285" indent="0" algn="ctr">
              <a:buNone/>
              <a:defRPr sz="1596"/>
            </a:lvl6pPr>
            <a:lvl7pPr marL="2736342" indent="0" algn="ctr">
              <a:buNone/>
              <a:defRPr sz="1596"/>
            </a:lvl7pPr>
            <a:lvl8pPr marL="3192399" indent="0" algn="ctr">
              <a:buNone/>
              <a:defRPr sz="1596"/>
            </a:lvl8pPr>
            <a:lvl9pPr marL="3648456" indent="0" algn="ctr">
              <a:buNone/>
              <a:defRPr sz="1596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  <p:sp>
        <p:nvSpPr>
          <p:cNvPr id="13" name="Текст 21"/>
          <p:cNvSpPr>
            <a:spLocks noGrp="1"/>
          </p:cNvSpPr>
          <p:nvPr>
            <p:ph type="body" sz="quarter" idx="10" hasCustomPrompt="1"/>
          </p:nvPr>
        </p:nvSpPr>
        <p:spPr>
          <a:xfrm>
            <a:off x="1046780" y="5220191"/>
            <a:ext cx="9126141" cy="490143"/>
          </a:xfrm>
        </p:spPr>
        <p:txBody>
          <a:bodyPr anchor="b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Fedra Sans Pro Light" panose="020B0304040000020004" pitchFamily="34" charset="0"/>
              </a:defRPr>
            </a:lvl1pPr>
          </a:lstStyle>
          <a:p>
            <a:r>
              <a:rPr lang="ru-RU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Докладчик</a:t>
            </a:r>
            <a:r>
              <a:rPr lang="en-US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/>
            </a:r>
            <a:br>
              <a:rPr lang="en-US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</a:br>
            <a:r>
              <a:rPr lang="ru-RU" sz="140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Должность</a:t>
            </a:r>
            <a:r>
              <a:rPr lang="ru-RU" sz="1400" baseline="0" dirty="0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 </a:t>
            </a:r>
            <a:r>
              <a:rPr lang="ru-RU" sz="1400" baseline="0" dirty="0" err="1"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доклдчика</a:t>
            </a:r>
            <a:endParaRPr lang="ru-RU" sz="1400" dirty="0">
              <a:effectLst/>
              <a:latin typeface="Montserrat" panose="00000500000000000000" pitchFamily="2" charset="-52"/>
              <a:ea typeface="Fedra Sans Alt Pro Light" charset="0"/>
              <a:cs typeface="Fedra Sans Alt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53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исок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576264" y="981636"/>
            <a:ext cx="10944224" cy="5096435"/>
          </a:xfrm>
        </p:spPr>
        <p:txBody>
          <a:bodyPr/>
          <a:lstStyle>
            <a:lvl1pPr>
              <a:defRPr b="0" i="0"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  <a:lvl2pPr>
              <a:defRPr b="0" i="0"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2pPr>
            <a:lvl3pPr>
              <a:defRPr b="1" i="0">
                <a:latin typeface="Fedra Sans Pro Bold" panose="020B0804040000020004" pitchFamily="34" charset="0"/>
                <a:ea typeface="Fedra Sans Pro Bold" panose="020B0804040000020004" pitchFamily="34" charset="0"/>
                <a:cs typeface="Fedra Sans Pro Bold" panose="020B0804040000020004" pitchFamily="34" charset="0"/>
              </a:defRPr>
            </a:lvl3pPr>
            <a:lvl4pPr>
              <a:defRPr b="0" i="0"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4pPr>
            <a:lvl5pPr>
              <a:defRPr b="0" i="0"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9" name="Прямая соединительная линия 8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225" y="1705385"/>
            <a:ext cx="10495062" cy="2845473"/>
          </a:xfrm>
          <a:prstGeom prst="rect">
            <a:avLst/>
          </a:prstGeom>
        </p:spPr>
        <p:txBody>
          <a:bodyPr anchor="b"/>
          <a:lstStyle>
            <a:lvl1pPr>
              <a:defRPr sz="5985">
                <a:latin typeface="Montserrat" panose="00000500000000000000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0225" y="4577778"/>
            <a:ext cx="10495062" cy="1496367"/>
          </a:xfrm>
        </p:spPr>
        <p:txBody>
          <a:bodyPr/>
          <a:lstStyle>
            <a:lvl1pPr marL="0" indent="0">
              <a:buNone/>
              <a:defRPr sz="2394">
                <a:solidFill>
                  <a:schemeClr val="tx1">
                    <a:tint val="75000"/>
                  </a:schemeClr>
                </a:solidFill>
                <a:latin typeface="Montserrat" panose="00000500000000000000" pitchFamily="2" charset="-52"/>
              </a:defRPr>
            </a:lvl1pPr>
            <a:lvl2pPr marL="456057" indent="0">
              <a:buNone/>
              <a:defRPr sz="1995">
                <a:solidFill>
                  <a:schemeClr val="tx1">
                    <a:tint val="75000"/>
                  </a:schemeClr>
                </a:solidFill>
              </a:defRPr>
            </a:lvl2pPr>
            <a:lvl3pPr marL="912114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3pPr>
            <a:lvl4pPr marL="1368171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4pPr>
            <a:lvl5pPr marL="1824228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5pPr>
            <a:lvl6pPr marL="2280285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6pPr>
            <a:lvl7pPr marL="2736342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7pPr>
            <a:lvl8pPr marL="3192399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8pPr>
            <a:lvl9pPr marL="3648456" indent="0">
              <a:buNone/>
              <a:defRPr sz="15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2" name="Прямая соединительная линия 11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6563" y="1820976"/>
            <a:ext cx="5171480" cy="4340259"/>
          </a:xfrm>
        </p:spPr>
        <p:txBody>
          <a:bodyPr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0145" y="1820976"/>
            <a:ext cx="5171480" cy="4340259"/>
          </a:xfrm>
        </p:spPr>
        <p:txBody>
          <a:bodyPr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4" name="Прямая соединительная линия 13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149" y="1676882"/>
            <a:ext cx="5147713" cy="821814"/>
          </a:xfrm>
        </p:spPr>
        <p:txBody>
          <a:bodyPr anchor="b"/>
          <a:lstStyle>
            <a:lvl1pPr marL="0" indent="0">
              <a:buNone/>
              <a:defRPr sz="2394" b="0">
                <a:latin typeface="Fedra Sans Pro Bold" panose="020B0804040000020004" pitchFamily="34" charset="0"/>
              </a:defRPr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149" y="2498697"/>
            <a:ext cx="5147713" cy="3675206"/>
          </a:xfrm>
        </p:spPr>
        <p:txBody>
          <a:bodyPr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0145" y="1676882"/>
            <a:ext cx="5173065" cy="821814"/>
          </a:xfrm>
        </p:spPr>
        <p:txBody>
          <a:bodyPr anchor="b"/>
          <a:lstStyle>
            <a:lvl1pPr marL="0" indent="0">
              <a:buNone/>
              <a:defRPr sz="2394" b="0">
                <a:latin typeface="Fedra Sans Pro Bold" panose="020B0804040000020004" pitchFamily="34" charset="0"/>
              </a:defRPr>
            </a:lvl1pPr>
            <a:lvl2pPr marL="456057" indent="0">
              <a:buNone/>
              <a:defRPr sz="1995" b="1"/>
            </a:lvl2pPr>
            <a:lvl3pPr marL="912114" indent="0">
              <a:buNone/>
              <a:defRPr sz="1795" b="1"/>
            </a:lvl3pPr>
            <a:lvl4pPr marL="1368171" indent="0">
              <a:buNone/>
              <a:defRPr sz="1596" b="1"/>
            </a:lvl4pPr>
            <a:lvl5pPr marL="1824228" indent="0">
              <a:buNone/>
              <a:defRPr sz="1596" b="1"/>
            </a:lvl5pPr>
            <a:lvl6pPr marL="2280285" indent="0">
              <a:buNone/>
              <a:defRPr sz="1596" b="1"/>
            </a:lvl6pPr>
            <a:lvl7pPr marL="2736342" indent="0">
              <a:buNone/>
              <a:defRPr sz="1596" b="1"/>
            </a:lvl7pPr>
            <a:lvl8pPr marL="3192399" indent="0">
              <a:buNone/>
              <a:defRPr sz="1596" b="1"/>
            </a:lvl8pPr>
            <a:lvl9pPr marL="3648456" indent="0">
              <a:buNone/>
              <a:defRPr sz="1596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0145" y="2498697"/>
            <a:ext cx="5173065" cy="3675206"/>
          </a:xfrm>
        </p:spPr>
        <p:txBody>
          <a:bodyPr/>
          <a:lstStyle>
            <a:lvl1pPr>
              <a:defRPr>
                <a:latin typeface="Fedra Sans Pro Light" panose="020B0304040000020004" pitchFamily="34" charset="0"/>
              </a:defRPr>
            </a:lvl1pPr>
            <a:lvl2pPr>
              <a:defRPr>
                <a:latin typeface="Fedra Sans Pro Light" panose="020B0304040000020004" pitchFamily="34" charset="0"/>
              </a:defRPr>
            </a:lvl2pPr>
            <a:lvl3pPr>
              <a:defRPr>
                <a:latin typeface="Fedra Sans Pro Light" panose="020B0304040000020004" pitchFamily="34" charset="0"/>
              </a:defRPr>
            </a:lvl3pPr>
            <a:lvl4pPr>
              <a:defRPr>
                <a:latin typeface="Fedra Sans Pro Light" panose="020B0304040000020004" pitchFamily="34" charset="0"/>
              </a:defRPr>
            </a:lvl4pPr>
            <a:lvl5pPr>
              <a:defRPr>
                <a:latin typeface="Fedra Sans Pro Light" panose="020B0304040000020004" pitchFamily="34" charset="0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6" name="Прямая соединительная линия 15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 dirty="0"/>
              <a:t>/ </a:t>
            </a:r>
            <a:r>
              <a:rPr lang="ru-RU" dirty="0"/>
              <a:t>Название презентации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tx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2" name="Прямая соединительная линия 11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ём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>
            <a:lvl1pPr algn="l">
              <a:defRPr sz="900" b="0" i="0">
                <a:solidFill>
                  <a:schemeClr val="bg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r>
              <a:rPr lang="en-US"/>
              <a:t>/ </a:t>
            </a:r>
            <a:r>
              <a:rPr lang="ru-RU"/>
              <a:t>Название презентации</a:t>
            </a:r>
            <a:endParaRPr lang="ru-RU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>
            <a:lvl1pPr algn="r">
              <a:defRPr sz="900" b="0" i="0">
                <a:solidFill>
                  <a:schemeClr val="bg1"/>
                </a:solidFill>
                <a:latin typeface="Fedra Sans Pro Light" panose="020B0304040000020004" pitchFamily="34" charset="0"/>
                <a:ea typeface="Fedra Sans Pro Light" panose="020B0304040000020004" pitchFamily="34" charset="0"/>
                <a:cs typeface="Fedra Sans Pro Light" panose="020B0304040000020004" pitchFamily="34" charset="0"/>
              </a:defRPr>
            </a:lvl1pPr>
          </a:lstStyle>
          <a:p>
            <a:fld id="{674C6043-E933-254F-AF58-BD9BDD4CBC0E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5" name="Прямая соединительная линия 4"/>
          <p:cNvCxnSpPr/>
          <p:nvPr userDrawn="1"/>
        </p:nvCxnSpPr>
        <p:spPr>
          <a:xfrm>
            <a:off x="576263" y="6279959"/>
            <a:ext cx="10944225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96094" y="451745"/>
            <a:ext cx="11024393" cy="356529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  <a:latin typeface="Fedra Sans Pro Bold" panose="020B0804040000020004" pitchFamily="34" charset="0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119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742" y="1645878"/>
            <a:ext cx="10495062" cy="4340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486418" y="402449"/>
            <a:ext cx="10494962" cy="453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053128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73" r:id="rId9"/>
    <p:sldLayoutId id="2147483668" r:id="rId10"/>
    <p:sldLayoutId id="2147483669" r:id="rId11"/>
    <p:sldLayoutId id="2147483670" r:id="rId12"/>
    <p:sldLayoutId id="2147483671" r:id="rId13"/>
  </p:sldLayoutIdLst>
  <p:hf hdr="0" dt="0"/>
  <p:txStyles>
    <p:titleStyle>
      <a:lvl1pPr algn="l" defTabSz="912114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tx1"/>
          </a:solidFill>
          <a:latin typeface="Fedra Sans Alt Pro" charset="0"/>
          <a:ea typeface="Fedra Sans Alt Pro" charset="0"/>
          <a:cs typeface="Fedra Sans Alt Pro" charset="0"/>
        </a:defRPr>
      </a:lvl1pPr>
    </p:titleStyle>
    <p:bodyStyle>
      <a:lvl1pPr marL="228029" indent="-228029" algn="l" defTabSz="912114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3" b="0" i="0" kern="1200">
          <a:solidFill>
            <a:schemeClr val="tx1"/>
          </a:solidFill>
          <a:latin typeface="Fedra Sans Alt Pro Light" charset="0"/>
          <a:ea typeface="Fedra Sans Alt Pro Light" charset="0"/>
          <a:cs typeface="Fedra Sans Alt Pro Light" charset="0"/>
        </a:defRPr>
      </a:lvl1pPr>
      <a:lvl2pPr marL="684086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2394" b="0" i="0" kern="1200">
          <a:solidFill>
            <a:schemeClr val="tx1"/>
          </a:solidFill>
          <a:latin typeface="Fedra Sans Alt Pro Light" charset="0"/>
          <a:ea typeface="Fedra Sans Alt Pro Light" charset="0"/>
          <a:cs typeface="Fedra Sans Alt Pro Light" charset="0"/>
        </a:defRPr>
      </a:lvl2pPr>
      <a:lvl3pPr marL="1140143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995" b="0" i="0" kern="1200">
          <a:solidFill>
            <a:schemeClr val="tx1"/>
          </a:solidFill>
          <a:latin typeface="Fedra Sans Alt Pro Light" charset="0"/>
          <a:ea typeface="Fedra Sans Alt Pro Light" charset="0"/>
          <a:cs typeface="Fedra Sans Alt Pro Light" charset="0"/>
        </a:defRPr>
      </a:lvl3pPr>
      <a:lvl4pPr marL="1596200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b="0" i="0" kern="1200">
          <a:solidFill>
            <a:schemeClr val="tx1"/>
          </a:solidFill>
          <a:latin typeface="Fedra Sans Alt Pro Light" charset="0"/>
          <a:ea typeface="Fedra Sans Alt Pro Light" charset="0"/>
          <a:cs typeface="Fedra Sans Alt Pro Light" charset="0"/>
        </a:defRPr>
      </a:lvl4pPr>
      <a:lvl5pPr marL="2052257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b="0" i="0" kern="1200">
          <a:solidFill>
            <a:schemeClr val="tx1"/>
          </a:solidFill>
          <a:latin typeface="Fedra Sans Alt Pro Light" charset="0"/>
          <a:ea typeface="Fedra Sans Alt Pro Light" charset="0"/>
          <a:cs typeface="Fedra Sans Alt Pro Light" charset="0"/>
        </a:defRPr>
      </a:lvl5pPr>
      <a:lvl6pPr marL="2508314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964371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420428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876485" indent="-228029" algn="l" defTabSz="912114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1pPr>
      <a:lvl2pPr marL="456057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2pPr>
      <a:lvl3pPr marL="912114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3pPr>
      <a:lvl4pPr marL="1368171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4pPr>
      <a:lvl5pPr marL="1824228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5pPr>
      <a:lvl6pPr marL="2280285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6pPr>
      <a:lvl7pPr marL="2736342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7pPr>
      <a:lvl8pPr marL="3192399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8pPr>
      <a:lvl9pPr marL="3648456" algn="l" defTabSz="912114" rtl="0" eaLnBrk="1" latinLnBrk="0" hangingPunct="1">
        <a:defRPr sz="179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54">
          <p15:clr>
            <a:srgbClr val="F26B43"/>
          </p15:clr>
        </p15:guide>
        <p15:guide id="2" pos="3832">
          <p15:clr>
            <a:srgbClr val="F26B43"/>
          </p15:clr>
        </p15:guide>
        <p15:guide id="3" pos="363">
          <p15:clr>
            <a:srgbClr val="F26B43"/>
          </p15:clr>
        </p15:guide>
        <p15:guide id="4" orient="horz" pos="454">
          <p15:clr>
            <a:srgbClr val="F26B43"/>
          </p15:clr>
        </p15:guide>
        <p15:guide id="5" orient="horz" pos="3992">
          <p15:clr>
            <a:srgbClr val="F26B43"/>
          </p15:clr>
        </p15:guide>
        <p15:guide id="6" pos="725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Заголовок 19"/>
          <p:cNvSpPr>
            <a:spLocks noGrp="1"/>
          </p:cNvSpPr>
          <p:nvPr>
            <p:ph type="ctrTitle"/>
          </p:nvPr>
        </p:nvSpPr>
        <p:spPr>
          <a:xfrm>
            <a:off x="1046781" y="2006283"/>
            <a:ext cx="10290003" cy="2276995"/>
          </a:xfrm>
        </p:spPr>
        <p:txBody>
          <a:bodyPr>
            <a:normAutofit/>
          </a:bodyPr>
          <a:lstStyle/>
          <a:p>
            <a:pPr algn="ctr"/>
            <a:r>
              <a:rPr lang="ru-RU" sz="6000" dirty="0" smtClean="0">
                <a:solidFill>
                  <a:srgbClr val="002060"/>
                </a:solidFill>
              </a:rPr>
              <a:t>Личный кабинет </a:t>
            </a:r>
            <a:br>
              <a:rPr lang="ru-RU" sz="6000" dirty="0" smtClean="0">
                <a:solidFill>
                  <a:srgbClr val="002060"/>
                </a:solidFill>
              </a:rPr>
            </a:br>
            <a:r>
              <a:rPr lang="ru-RU" sz="6000" dirty="0" smtClean="0">
                <a:solidFill>
                  <a:srgbClr val="002060"/>
                </a:solidFill>
              </a:rPr>
              <a:t>студента общежития</a:t>
            </a:r>
            <a:endParaRPr lang="ru-RU" sz="6000" dirty="0">
              <a:solidFill>
                <a:srgbClr val="002060"/>
              </a:solidFill>
            </a:endParaRPr>
          </a:p>
        </p:txBody>
      </p:sp>
      <p:sp>
        <p:nvSpPr>
          <p:cNvPr id="22" name="Текст 2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solidFill>
                  <a:srgbClr val="002060"/>
                </a:solidFill>
              </a:rPr>
              <a:t>Косинцева Анастасия</a:t>
            </a:r>
            <a:endParaRPr lang="ru-RU" dirty="0">
              <a:solidFill>
                <a:srgbClr val="002060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557" y="1138413"/>
            <a:ext cx="1643155" cy="40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099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17"/>
          <p:cNvSpPr>
            <a:spLocks noGrp="1"/>
          </p:cNvSpPr>
          <p:nvPr>
            <p:ph type="title"/>
          </p:nvPr>
        </p:nvSpPr>
        <p:spPr>
          <a:xfrm>
            <a:off x="956928" y="688040"/>
            <a:ext cx="11024393" cy="356529"/>
          </a:xfrm>
        </p:spPr>
        <p:txBody>
          <a:bodyPr>
            <a:noAutofit/>
          </a:bodyPr>
          <a:lstStyle/>
          <a:p>
            <a:r>
              <a:rPr lang="ru-RU" sz="4400" dirty="0" smtClean="0">
                <a:solidFill>
                  <a:srgbClr val="002060"/>
                </a:solidFill>
              </a:rPr>
              <a:t>Проблема</a:t>
            </a:r>
            <a:endParaRPr lang="ru-RU" sz="3600" dirty="0">
              <a:solidFill>
                <a:srgbClr val="002060"/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srgbClr val="002060"/>
                </a:solidFill>
              </a:rPr>
              <a:t>/ </a:t>
            </a:r>
            <a:r>
              <a:rPr lang="ru-RU" dirty="0" smtClean="0">
                <a:solidFill>
                  <a:srgbClr val="002060"/>
                </a:solidFill>
              </a:rPr>
              <a:t>личный кабинет студента общежития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/>
          <a:p>
            <a:fld id="{674C6043-E933-254F-AF58-BD9BDD4CBC0E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1745038" y="4348370"/>
            <a:ext cx="23369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rgbClr val="002060"/>
                </a:solidFill>
                <a:latin typeface="Fedra Sans Alt Pro"/>
              </a:rPr>
              <a:t>Отсутствие ИС</a:t>
            </a:r>
            <a:endParaRPr lang="ru-RU" sz="2400" dirty="0">
              <a:solidFill>
                <a:srgbClr val="002060"/>
              </a:solidFill>
              <a:latin typeface="Fedra Sans Alt Pro"/>
            </a:endParaRPr>
          </a:p>
        </p:txBody>
      </p:sp>
      <p:sp>
        <p:nvSpPr>
          <p:cNvPr id="5" name="Овал 4"/>
          <p:cNvSpPr/>
          <p:nvPr/>
        </p:nvSpPr>
        <p:spPr>
          <a:xfrm>
            <a:off x="956928" y="4296743"/>
            <a:ext cx="703896" cy="564920"/>
          </a:xfrm>
          <a:prstGeom prst="ellipse">
            <a:avLst/>
          </a:prstGeom>
          <a:solidFill>
            <a:srgbClr val="95D6FB"/>
          </a:solidFill>
          <a:ln w="19050">
            <a:solidFill>
              <a:srgbClr val="95D6FB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1</a:t>
            </a:r>
            <a:endParaRPr lang="ru-RU" sz="2400" b="1" dirty="0" smtClean="0">
              <a:solidFill>
                <a:schemeClr val="bg1"/>
              </a:solidFill>
              <a:latin typeface="Montserrat" panose="00000500000000000000" pitchFamily="2" charset="-52"/>
              <a:ea typeface="Fedra Sans Alt Pro Light" charset="0"/>
              <a:cs typeface="Fedra Sans Alt Pro Light" charset="0"/>
            </a:endParaRPr>
          </a:p>
        </p:txBody>
      </p:sp>
      <p:sp>
        <p:nvSpPr>
          <p:cNvPr id="34" name="Овал 33"/>
          <p:cNvSpPr/>
          <p:nvPr/>
        </p:nvSpPr>
        <p:spPr>
          <a:xfrm>
            <a:off x="956928" y="5132401"/>
            <a:ext cx="703896" cy="564920"/>
          </a:xfrm>
          <a:prstGeom prst="ellipse">
            <a:avLst/>
          </a:prstGeom>
          <a:solidFill>
            <a:srgbClr val="95D6FB"/>
          </a:solidFill>
          <a:ln w="19050">
            <a:solidFill>
              <a:srgbClr val="95D6FB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2</a:t>
            </a:r>
            <a:endParaRPr lang="ru-RU" sz="2400" b="1" dirty="0" smtClean="0">
              <a:solidFill>
                <a:schemeClr val="bg1"/>
              </a:solidFill>
              <a:latin typeface="Montserrat" panose="00000500000000000000" pitchFamily="2" charset="-52"/>
              <a:ea typeface="Fedra Sans Alt Pro Light" charset="0"/>
              <a:cs typeface="Fedra Sans Alt Pro Light" charset="0"/>
            </a:endParaRPr>
          </a:p>
        </p:txBody>
      </p:sp>
      <p:sp>
        <p:nvSpPr>
          <p:cNvPr id="47" name="Овал 46"/>
          <p:cNvSpPr/>
          <p:nvPr/>
        </p:nvSpPr>
        <p:spPr>
          <a:xfrm>
            <a:off x="5531862" y="5134158"/>
            <a:ext cx="703896" cy="564920"/>
          </a:xfrm>
          <a:prstGeom prst="ellipse">
            <a:avLst/>
          </a:prstGeom>
          <a:solidFill>
            <a:srgbClr val="95D6FB"/>
          </a:solidFill>
          <a:ln w="19050">
            <a:solidFill>
              <a:srgbClr val="95D6FB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  <a:latin typeface="Montserrat" panose="00000500000000000000" pitchFamily="2" charset="-52"/>
                <a:ea typeface="Fedra Sans Alt Pro Light" charset="0"/>
                <a:cs typeface="Fedra Sans Alt Pro Light" charset="0"/>
              </a:rPr>
              <a:t>3</a:t>
            </a:r>
            <a:endParaRPr lang="ru-RU" sz="2400" b="1" dirty="0" smtClean="0">
              <a:solidFill>
                <a:schemeClr val="bg1"/>
              </a:solidFill>
              <a:latin typeface="Montserrat" panose="00000500000000000000" pitchFamily="2" charset="-52"/>
              <a:ea typeface="Fedra Sans Alt Pro Light" charset="0"/>
              <a:cs typeface="Fedra Sans Alt Pro Light" charset="0"/>
            </a:endParaRPr>
          </a:p>
        </p:txBody>
      </p:sp>
      <p:pic>
        <p:nvPicPr>
          <p:cNvPr id="2052" name="Picture 4" descr="https://avatars.mds.yandex.net/i?id=fb1962407cff73f7421651493d328534_l-3397820-images-thumbs&amp;n=1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85"/>
          <a:stretch/>
        </p:blipFill>
        <p:spPr bwMode="auto">
          <a:xfrm>
            <a:off x="3199836" y="1491038"/>
            <a:ext cx="5062880" cy="2670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/>
          <p:cNvSpPr txBox="1"/>
          <p:nvPr/>
        </p:nvSpPr>
        <p:spPr>
          <a:xfrm>
            <a:off x="1745038" y="5179959"/>
            <a:ext cx="27424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rgbClr val="002060"/>
                </a:solidFill>
                <a:latin typeface="Fedra Sans Alt Pro"/>
              </a:rPr>
              <a:t>Бумажные записи</a:t>
            </a:r>
            <a:endParaRPr lang="ru-RU" sz="2400" dirty="0">
              <a:solidFill>
                <a:srgbClr val="002060"/>
              </a:solidFill>
              <a:latin typeface="Fedra Sans Alt Pro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373866" y="5179958"/>
            <a:ext cx="3777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>
                <a:solidFill>
                  <a:srgbClr val="002060"/>
                </a:solidFill>
                <a:latin typeface="Fedra Sans Alt Pro"/>
              </a:rPr>
              <a:t>Нет постоянного доступа</a:t>
            </a:r>
            <a:endParaRPr lang="ru-RU" sz="2400" dirty="0">
              <a:solidFill>
                <a:srgbClr val="002060"/>
              </a:solidFill>
              <a:latin typeface="Fedra Sans Alt Pro"/>
            </a:endParaRPr>
          </a:p>
        </p:txBody>
      </p:sp>
    </p:spTree>
    <p:extLst>
      <p:ext uri="{BB962C8B-B14F-4D97-AF65-F5344CB8AC3E}">
        <p14:creationId xmlns:p14="http://schemas.microsoft.com/office/powerpoint/2010/main" val="4039164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1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400" dirty="0" smtClean="0">
                <a:solidFill>
                  <a:srgbClr val="002060"/>
                </a:solidFill>
              </a:rPr>
              <a:t>Целевая аудитория</a:t>
            </a:r>
            <a:endParaRPr lang="ru-RU" sz="4400" dirty="0">
              <a:solidFill>
                <a:srgbClr val="002060"/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/ </a:t>
            </a:r>
            <a:r>
              <a:rPr lang="ru-RU" dirty="0">
                <a:solidFill>
                  <a:srgbClr val="002060"/>
                </a:solidFill>
              </a:rPr>
              <a:t>личный кабинет студента общежития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/>
          <a:p>
            <a:fld id="{674C6043-E933-254F-AF58-BD9BDD4CBC0E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862827" y="5030230"/>
            <a:ext cx="10657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solidFill>
                  <a:srgbClr val="002060"/>
                </a:solidFill>
              </a:rPr>
              <a:t>Студенты</a:t>
            </a:r>
            <a:r>
              <a:rPr lang="ru-RU" sz="3600" dirty="0" smtClean="0">
                <a:solidFill>
                  <a:srgbClr val="002060"/>
                </a:solidFill>
              </a:rPr>
              <a:t> </a:t>
            </a:r>
            <a:r>
              <a:rPr lang="ru-RU" sz="3200" dirty="0" smtClean="0">
                <a:solidFill>
                  <a:srgbClr val="002060"/>
                </a:solidFill>
              </a:rPr>
              <a:t>тюменского индустриального университета</a:t>
            </a:r>
            <a:endParaRPr lang="ru-RU" sz="3600" dirty="0">
              <a:solidFill>
                <a:srgbClr val="002060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10" b="13983"/>
          <a:stretch/>
        </p:blipFill>
        <p:spPr>
          <a:xfrm>
            <a:off x="2248307" y="1214368"/>
            <a:ext cx="7886700" cy="381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92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1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4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Способы решения</a:t>
            </a:r>
            <a:endParaRPr lang="ru-RU" sz="4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/ </a:t>
            </a:r>
            <a:r>
              <a:rPr lang="ru-RU" dirty="0">
                <a:solidFill>
                  <a:srgbClr val="002060"/>
                </a:solidFill>
              </a:rPr>
              <a:t>личный кабинет студента общежития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/>
          <a:p>
            <a:fld id="{674C6043-E933-254F-AF58-BD9BDD4CBC0E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2" name="TextBox 1"/>
          <p:cNvSpPr txBox="1"/>
          <p:nvPr/>
        </p:nvSpPr>
        <p:spPr>
          <a:xfrm>
            <a:off x="998412" y="1493406"/>
            <a:ext cx="11004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веб-сервиса для облегчения жизни студента</a:t>
            </a:r>
            <a:endParaRPr lang="ru-RU" sz="32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692" y="2178908"/>
            <a:ext cx="3611371" cy="361137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80" t="14741" r="8951" b="10332"/>
          <a:stretch/>
        </p:blipFill>
        <p:spPr>
          <a:xfrm>
            <a:off x="5776548" y="2229271"/>
            <a:ext cx="5354514" cy="351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95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1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49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Инструменты</a:t>
            </a:r>
            <a:endParaRPr lang="ru-RU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/ </a:t>
            </a:r>
            <a:r>
              <a:rPr lang="ru-RU" dirty="0">
                <a:solidFill>
                  <a:srgbClr val="002060"/>
                </a:solidFill>
              </a:rPr>
              <a:t>личный кабинет студента общежития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/>
          <a:p>
            <a:fld id="{674C6043-E933-254F-AF58-BD9BDD4CBC0E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216" y="2166217"/>
            <a:ext cx="3402046" cy="1837392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89844" l="10109" r="90000">
                        <a14:foregroundMark x1="39239" y1="70703" x2="39239" y2="70703"/>
                        <a14:foregroundMark x1="50870" y1="66992" x2="50870" y2="66992"/>
                        <a14:foregroundMark x1="47500" y1="59180" x2="47500" y2="59180"/>
                        <a14:foregroundMark x1="52609" y1="74414" x2="52609" y2="74414"/>
                        <a14:foregroundMark x1="52826" y1="75195" x2="50978" y2="65820"/>
                        <a14:foregroundMark x1="56304" y1="59766" x2="56739" y2="74414"/>
                        <a14:foregroundMark x1="68043" y1="57422" x2="67717" y2="75781"/>
                        <a14:foregroundMark x1="58913" y1="32031" x2="58043" y2="38281"/>
                        <a14:foregroundMark x1="59674" y1="23047" x2="60217" y2="242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959" y="3433321"/>
            <a:ext cx="3870053" cy="215376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7416" y="1076745"/>
            <a:ext cx="3506088" cy="7995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—"/>
            </a:pP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Php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modile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delect</a:t>
            </a:r>
            <a:endParaRPr lang="en-US" sz="28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avatars.mds.yandex.net/i?id=fc55748ba991f42620a9e09e7a96754c_l-5324628-images-thumbs&amp;n=13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19942" y1="72394" x2="19942" y2="72394"/>
                        <a14:foregroundMark x1="14265" y1="73803" x2="14265" y2="73803"/>
                        <a14:foregroundMark x1="18341" y1="65070" x2="18341" y2="65070"/>
                        <a14:foregroundMark x1="18341" y1="65070" x2="16303" y2="79859"/>
                        <a14:foregroundMark x1="41994" y1="35775" x2="47453" y2="35775"/>
                        <a14:foregroundMark x1="50146" y1="44507" x2="50146" y2="54085"/>
                        <a14:foregroundMark x1="50146" y1="37042" x2="50146" y2="37042"/>
                        <a14:foregroundMark x1="14265" y1="70282" x2="21252" y2="74648"/>
                        <a14:foregroundMark x1="56914" y1="43662" x2="59607" y2="46338"/>
                        <a14:foregroundMark x1="63901" y1="44225" x2="63755" y2="54366"/>
                        <a14:foregroundMark x1="78311" y1="44789" x2="76783" y2="502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4985" y="1968068"/>
            <a:ext cx="3906582" cy="201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110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Заголовок 1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4900" dirty="0" err="1" smtClean="0">
                <a:solidFill>
                  <a:srgbClr val="002060"/>
                </a:solidFill>
              </a:rPr>
              <a:t>Таймлайн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576264" y="6283906"/>
            <a:ext cx="4106763" cy="364195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/ </a:t>
            </a:r>
            <a:r>
              <a:rPr lang="ru-RU" dirty="0">
                <a:solidFill>
                  <a:srgbClr val="002060"/>
                </a:solidFill>
              </a:rPr>
              <a:t>личный кабинет студента общежития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8782646" y="6302067"/>
            <a:ext cx="2737842" cy="332414"/>
          </a:xfrm>
          <a:prstGeom prst="rect">
            <a:avLst/>
          </a:prstGeom>
        </p:spPr>
        <p:txBody>
          <a:bodyPr/>
          <a:lstStyle/>
          <a:p>
            <a:fld id="{674C6043-E933-254F-AF58-BD9BDD4CBC0E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10" name="Текст 7"/>
          <p:cNvSpPr txBox="1">
            <a:spLocks/>
          </p:cNvSpPr>
          <p:nvPr/>
        </p:nvSpPr>
        <p:spPr>
          <a:xfrm>
            <a:off x="541695" y="2120280"/>
            <a:ext cx="1600200" cy="327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029" indent="-228029" algn="l" defTabSz="912114" rtl="0" eaLnBrk="1" latinLnBrk="0" hangingPunct="1">
              <a:lnSpc>
                <a:spcPct val="90000"/>
              </a:lnSpc>
              <a:spcBef>
                <a:spcPts val="998"/>
              </a:spcBef>
              <a:buFont typeface="Arial" panose="020B0604020202020204" pitchFamily="34" charset="0"/>
              <a:buChar char="•"/>
              <a:defRPr sz="2793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1pPr>
            <a:lvl2pPr marL="684086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2394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2pPr>
            <a:lvl3pPr marL="1140143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995" b="1" i="0" kern="1200">
                <a:solidFill>
                  <a:schemeClr val="tx1"/>
                </a:solidFill>
                <a:latin typeface="Fedra Sans Alt Pro" charset="0"/>
                <a:ea typeface="Fedra Sans Alt Pro" charset="0"/>
                <a:cs typeface="Fedra Sans Alt Pro" charset="0"/>
              </a:defRPr>
            </a:lvl3pPr>
            <a:lvl4pPr marL="1596200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4pPr>
            <a:lvl5pPr marL="2052257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5pPr>
            <a:lvl6pPr marL="2508314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4371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0428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76485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600" cap="all" dirty="0" smtClean="0">
                <a:solidFill>
                  <a:srgbClr val="002060"/>
                </a:solidFill>
                <a:latin typeface="Arial" panose="020B0604020202020204" pitchFamily="34" charset="0"/>
                <a:ea typeface="Mayak" pitchFamily="34" charset="-52"/>
                <a:cs typeface="Arial" panose="020B0604020202020204" pitchFamily="34" charset="0"/>
              </a:rPr>
              <a:t>сентябрь</a:t>
            </a: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Текст 7"/>
          <p:cNvSpPr txBox="1">
            <a:spLocks/>
          </p:cNvSpPr>
          <p:nvPr/>
        </p:nvSpPr>
        <p:spPr>
          <a:xfrm>
            <a:off x="3499489" y="2096307"/>
            <a:ext cx="1600200" cy="327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029" indent="-228029" algn="l" defTabSz="912114" rtl="0" eaLnBrk="1" latinLnBrk="0" hangingPunct="1">
              <a:lnSpc>
                <a:spcPct val="90000"/>
              </a:lnSpc>
              <a:spcBef>
                <a:spcPts val="998"/>
              </a:spcBef>
              <a:buFont typeface="Arial" panose="020B0604020202020204" pitchFamily="34" charset="0"/>
              <a:buChar char="•"/>
              <a:defRPr sz="2793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1pPr>
            <a:lvl2pPr marL="684086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2394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2pPr>
            <a:lvl3pPr marL="1140143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995" b="1" i="0" kern="1200">
                <a:solidFill>
                  <a:schemeClr val="tx1"/>
                </a:solidFill>
                <a:latin typeface="Fedra Sans Alt Pro" charset="0"/>
                <a:ea typeface="Fedra Sans Alt Pro" charset="0"/>
                <a:cs typeface="Fedra Sans Alt Pro" charset="0"/>
              </a:defRPr>
            </a:lvl3pPr>
            <a:lvl4pPr marL="1596200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4pPr>
            <a:lvl5pPr marL="2052257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5pPr>
            <a:lvl6pPr marL="2508314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4371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0428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76485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600" cap="all" dirty="0" smtClean="0">
                <a:solidFill>
                  <a:srgbClr val="002060"/>
                </a:solidFill>
                <a:latin typeface="Arial" panose="020B0604020202020204" pitchFamily="34" charset="0"/>
                <a:ea typeface="Mayak" pitchFamily="34" charset="-52"/>
                <a:cs typeface="Arial" panose="020B0604020202020204" pitchFamily="34" charset="0"/>
              </a:rPr>
              <a:t>Октябрь</a:t>
            </a: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Текст 7"/>
          <p:cNvSpPr txBox="1">
            <a:spLocks/>
          </p:cNvSpPr>
          <p:nvPr/>
        </p:nvSpPr>
        <p:spPr>
          <a:xfrm>
            <a:off x="6665144" y="2096306"/>
            <a:ext cx="1600200" cy="327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029" indent="-228029" algn="l" defTabSz="912114" rtl="0" eaLnBrk="1" latinLnBrk="0" hangingPunct="1">
              <a:lnSpc>
                <a:spcPct val="90000"/>
              </a:lnSpc>
              <a:spcBef>
                <a:spcPts val="998"/>
              </a:spcBef>
              <a:buFont typeface="Arial" panose="020B0604020202020204" pitchFamily="34" charset="0"/>
              <a:buChar char="•"/>
              <a:defRPr sz="2793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1pPr>
            <a:lvl2pPr marL="684086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2394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2pPr>
            <a:lvl3pPr marL="1140143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995" b="1" i="0" kern="1200">
                <a:solidFill>
                  <a:schemeClr val="tx1"/>
                </a:solidFill>
                <a:latin typeface="Fedra Sans Alt Pro" charset="0"/>
                <a:ea typeface="Fedra Sans Alt Pro" charset="0"/>
                <a:cs typeface="Fedra Sans Alt Pro" charset="0"/>
              </a:defRPr>
            </a:lvl3pPr>
            <a:lvl4pPr marL="1596200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4pPr>
            <a:lvl5pPr marL="2052257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5pPr>
            <a:lvl6pPr marL="2508314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4371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0428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76485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600" cap="all" dirty="0" smtClean="0">
                <a:solidFill>
                  <a:srgbClr val="002060"/>
                </a:solidFill>
                <a:latin typeface="Arial" panose="020B0604020202020204" pitchFamily="34" charset="0"/>
                <a:ea typeface="Mayak" pitchFamily="34" charset="-52"/>
                <a:cs typeface="Arial" panose="020B0604020202020204" pitchFamily="34" charset="0"/>
              </a:rPr>
              <a:t>Ноябрь</a:t>
            </a: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Прямая соединительная линия 14"/>
          <p:cNvCxnSpPr/>
          <p:nvPr/>
        </p:nvCxnSpPr>
        <p:spPr>
          <a:xfrm>
            <a:off x="0" y="2543175"/>
            <a:ext cx="12168188" cy="0"/>
          </a:xfrm>
          <a:prstGeom prst="line">
            <a:avLst/>
          </a:prstGeom>
          <a:ln w="28575">
            <a:solidFill>
              <a:srgbClr val="9F70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Овал 15"/>
          <p:cNvSpPr/>
          <p:nvPr/>
        </p:nvSpPr>
        <p:spPr>
          <a:xfrm>
            <a:off x="600891" y="2471738"/>
            <a:ext cx="142875" cy="142875"/>
          </a:xfrm>
          <a:prstGeom prst="ellipse">
            <a:avLst/>
          </a:prstGeom>
          <a:solidFill>
            <a:srgbClr val="9F70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850988" y="2471736"/>
            <a:ext cx="142875" cy="142875"/>
          </a:xfrm>
          <a:prstGeom prst="ellipse">
            <a:avLst/>
          </a:prstGeom>
          <a:solidFill>
            <a:srgbClr val="9F70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/>
          <p:cNvSpPr/>
          <p:nvPr/>
        </p:nvSpPr>
        <p:spPr>
          <a:xfrm>
            <a:off x="7101085" y="2471737"/>
            <a:ext cx="142875" cy="142875"/>
          </a:xfrm>
          <a:prstGeom prst="ellipse">
            <a:avLst/>
          </a:prstGeom>
          <a:solidFill>
            <a:srgbClr val="9F70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Овал 20"/>
          <p:cNvSpPr/>
          <p:nvPr/>
        </p:nvSpPr>
        <p:spPr>
          <a:xfrm>
            <a:off x="9672704" y="2471738"/>
            <a:ext cx="142875" cy="142875"/>
          </a:xfrm>
          <a:prstGeom prst="ellipse">
            <a:avLst/>
          </a:prstGeom>
          <a:solidFill>
            <a:srgbClr val="9F70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>
            <a:off x="516890" y="2793459"/>
            <a:ext cx="141600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Выбор темы</a:t>
            </a:r>
            <a:b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предметной области</a:t>
            </a: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Составление плана</a:t>
            </a: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600" dirty="0">
              <a:solidFill>
                <a:srgbClr val="002060"/>
              </a:solidFill>
              <a:latin typeface="Fedra Sans Alt Pro Light" panose="020B0304040000020004" pitchFamily="34" charset="0"/>
            </a:endParaRPr>
          </a:p>
        </p:txBody>
      </p:sp>
      <p:sp>
        <p:nvSpPr>
          <p:cNvPr id="23" name="Прямоугольник 22"/>
          <p:cNvSpPr/>
          <p:nvPr/>
        </p:nvSpPr>
        <p:spPr>
          <a:xfrm>
            <a:off x="3499489" y="2779827"/>
            <a:ext cx="1416001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Техническое задание</a:t>
            </a:r>
          </a:p>
          <a:p>
            <a:r>
              <a:rPr lang="ru-RU" sz="160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Прототипирование</a:t>
            </a:r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UX</a:t>
            </a:r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UI-</a:t>
            </a:r>
            <a:endParaRPr lang="en-US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дизайн)</a:t>
            </a:r>
            <a:r>
              <a:rPr lang="en-US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Составление моделей </a:t>
            </a:r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БД</a:t>
            </a:r>
          </a:p>
          <a:p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Создание </a:t>
            </a:r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базы данных</a:t>
            </a: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6629976" y="2761724"/>
            <a:ext cx="154687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 веб-сервиса</a:t>
            </a:r>
            <a:b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Тестирование</a:t>
            </a: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Написание курсового проекта</a:t>
            </a: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9328862" y="2777332"/>
            <a:ext cx="141600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Защита курсового проекта</a:t>
            </a: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sz="1600" dirty="0">
              <a:solidFill>
                <a:srgbClr val="002060"/>
              </a:solidFill>
              <a:latin typeface="Fedra Sans Alt Pro Light" panose="020B0304040000020004" pitchFamily="34" charset="0"/>
            </a:endParaRPr>
          </a:p>
        </p:txBody>
      </p:sp>
      <p:sp>
        <p:nvSpPr>
          <p:cNvPr id="27" name="Овал 26"/>
          <p:cNvSpPr/>
          <p:nvPr/>
        </p:nvSpPr>
        <p:spPr>
          <a:xfrm>
            <a:off x="11770403" y="2471738"/>
            <a:ext cx="178344" cy="152402"/>
          </a:xfrm>
          <a:prstGeom prst="ellipse">
            <a:avLst/>
          </a:prstGeom>
          <a:solidFill>
            <a:srgbClr val="9F70A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Текст 7"/>
          <p:cNvSpPr txBox="1">
            <a:spLocks/>
          </p:cNvSpPr>
          <p:nvPr/>
        </p:nvSpPr>
        <p:spPr>
          <a:xfrm>
            <a:off x="9236763" y="2115225"/>
            <a:ext cx="1600200" cy="327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029" indent="-228029" algn="l" defTabSz="912114" rtl="0" eaLnBrk="1" latinLnBrk="0" hangingPunct="1">
              <a:lnSpc>
                <a:spcPct val="90000"/>
              </a:lnSpc>
              <a:spcBef>
                <a:spcPts val="998"/>
              </a:spcBef>
              <a:buFont typeface="Arial" panose="020B0604020202020204" pitchFamily="34" charset="0"/>
              <a:buChar char="•"/>
              <a:defRPr sz="2793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1pPr>
            <a:lvl2pPr marL="684086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2394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2pPr>
            <a:lvl3pPr marL="1140143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995" b="1" i="0" kern="1200">
                <a:solidFill>
                  <a:schemeClr val="tx1"/>
                </a:solidFill>
                <a:latin typeface="Fedra Sans Alt Pro" charset="0"/>
                <a:ea typeface="Fedra Sans Alt Pro" charset="0"/>
                <a:cs typeface="Fedra Sans Alt Pro" charset="0"/>
              </a:defRPr>
            </a:lvl3pPr>
            <a:lvl4pPr marL="1596200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4pPr>
            <a:lvl5pPr marL="2052257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5pPr>
            <a:lvl6pPr marL="2508314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4371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0428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76485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600" cap="all" dirty="0" smtClean="0">
                <a:solidFill>
                  <a:srgbClr val="002060"/>
                </a:solidFill>
                <a:latin typeface="Arial" panose="020B0604020202020204" pitchFamily="34" charset="0"/>
                <a:ea typeface="Mayak" pitchFamily="34" charset="-52"/>
                <a:cs typeface="Arial" panose="020B0604020202020204" pitchFamily="34" charset="0"/>
              </a:rPr>
              <a:t>Декабрь</a:t>
            </a:r>
            <a:endParaRPr lang="ru-RU" sz="1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Текст 7"/>
          <p:cNvSpPr txBox="1">
            <a:spLocks/>
          </p:cNvSpPr>
          <p:nvPr/>
        </p:nvSpPr>
        <p:spPr>
          <a:xfrm>
            <a:off x="10836963" y="2179488"/>
            <a:ext cx="1457647" cy="327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029" indent="-228029" algn="l" defTabSz="912114" rtl="0" eaLnBrk="1" latinLnBrk="0" hangingPunct="1">
              <a:lnSpc>
                <a:spcPct val="90000"/>
              </a:lnSpc>
              <a:spcBef>
                <a:spcPts val="998"/>
              </a:spcBef>
              <a:buFont typeface="Arial" panose="020B0604020202020204" pitchFamily="34" charset="0"/>
              <a:buChar char="•"/>
              <a:defRPr sz="2793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1pPr>
            <a:lvl2pPr marL="684086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2394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2pPr>
            <a:lvl3pPr marL="1140143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995" b="1" i="0" kern="1200">
                <a:solidFill>
                  <a:schemeClr val="tx1"/>
                </a:solidFill>
                <a:latin typeface="Fedra Sans Alt Pro" charset="0"/>
                <a:ea typeface="Fedra Sans Alt Pro" charset="0"/>
                <a:cs typeface="Fedra Sans Alt Pro" charset="0"/>
              </a:defRPr>
            </a:lvl3pPr>
            <a:lvl4pPr marL="1596200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4pPr>
            <a:lvl5pPr marL="2052257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b="0" i="0" kern="1200">
                <a:solidFill>
                  <a:schemeClr val="tx1"/>
                </a:solidFill>
                <a:latin typeface="Fedra Sans Alt Pro Light" charset="0"/>
                <a:ea typeface="Fedra Sans Alt Pro Light" charset="0"/>
                <a:cs typeface="Fedra Sans Alt Pro Light" charset="0"/>
              </a:defRPr>
            </a:lvl5pPr>
            <a:lvl6pPr marL="2508314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64371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0428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76485" indent="-228029" algn="l" defTabSz="912114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Char char="•"/>
              <a:defRPr sz="17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000" cap="all" dirty="0" smtClean="0">
                <a:solidFill>
                  <a:srgbClr val="002060"/>
                </a:solidFill>
                <a:latin typeface="Arial" panose="020B0604020202020204" pitchFamily="34" charset="0"/>
                <a:ea typeface="Mayak" pitchFamily="34" charset="-52"/>
                <a:cs typeface="Arial" panose="020B0604020202020204" pitchFamily="34" charset="0"/>
              </a:rPr>
              <a:t>Продолжение работы</a:t>
            </a:r>
            <a:endParaRPr lang="ru-RU" sz="10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4877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ИУ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4489"/>
      </a:accent1>
      <a:accent2>
        <a:srgbClr val="007EB2"/>
      </a:accent2>
      <a:accent3>
        <a:srgbClr val="4F5356"/>
      </a:accent3>
      <a:accent4>
        <a:srgbClr val="119BAF"/>
      </a:accent4>
      <a:accent5>
        <a:srgbClr val="68243A"/>
      </a:accent5>
      <a:accent6>
        <a:srgbClr val="42BC98"/>
      </a:accent6>
      <a:hlink>
        <a:srgbClr val="CBCFCE"/>
      </a:hlink>
      <a:folHlink>
        <a:srgbClr val="954F72"/>
      </a:folHlink>
    </a:clrScheme>
    <a:fontScheme name="Другая 1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9050">
          <a:solidFill>
            <a:srgbClr val="9460A4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<a:prstTxWarp prst="textNoShape">
          <a:avLst/>
        </a:prstTxWarp>
        <a:noAutofit/>
      </a:bodyPr>
      <a:lstStyle>
        <a:defPPr algn="ctr">
          <a:defRPr sz="1400" dirty="0" smtClean="0">
            <a:latin typeface="Montserrat" panose="00000500000000000000" pitchFamily="2" charset="-52"/>
            <a:ea typeface="Fedra Sans Alt Pro Light" charset="0"/>
            <a:cs typeface="Fedra Sans Alt Pro Light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6798</TotalTime>
  <Words>92</Words>
  <Application>Microsoft Office PowerPoint</Application>
  <PresentationFormat>Произвольный</PresentationFormat>
  <Paragraphs>47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5" baseType="lpstr">
      <vt:lpstr>Arial</vt:lpstr>
      <vt:lpstr>Calibri</vt:lpstr>
      <vt:lpstr>Fedra Sans Alt Pro</vt:lpstr>
      <vt:lpstr>Fedra Sans Alt Pro Light</vt:lpstr>
      <vt:lpstr>Fedra Sans Pro Bold</vt:lpstr>
      <vt:lpstr>Fedra Sans Pro Light</vt:lpstr>
      <vt:lpstr>Mayak</vt:lpstr>
      <vt:lpstr>Montserrat</vt:lpstr>
      <vt:lpstr>Тема Office</vt:lpstr>
      <vt:lpstr>Личный кабинет  студента общежития</vt:lpstr>
      <vt:lpstr>Проблема</vt:lpstr>
      <vt:lpstr>Целевая аудитория</vt:lpstr>
      <vt:lpstr>Способы решения</vt:lpstr>
      <vt:lpstr>Инструменты</vt:lpstr>
      <vt:lpstr>Таймлайн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Microsoft Office</dc:creator>
  <cp:lastModifiedBy>Анастасия К</cp:lastModifiedBy>
  <cp:revision>198</cp:revision>
  <cp:lastPrinted>2021-05-14T10:36:39Z</cp:lastPrinted>
  <dcterms:created xsi:type="dcterms:W3CDTF">2021-05-14T09:45:42Z</dcterms:created>
  <dcterms:modified xsi:type="dcterms:W3CDTF">2023-09-27T18:52:25Z</dcterms:modified>
</cp:coreProperties>
</file>